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9"/>
  </p:normalViewPr>
  <p:slideViewPr>
    <p:cSldViewPr snapToGrid="0" snapToObjects="1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831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2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0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1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73299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2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6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606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0066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BAEC4D9-E8D9-8B49-854C-F0B5F22B786B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B862743-5138-4845-8808-F1741A0BDD4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8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learn/moma_learning/frida-kahlo-self-portrait-with-cropped-hair-194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injanssen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15D59A-36F3-3647-A8CF-11AA86C3CB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03" y="1091162"/>
            <a:ext cx="6012498" cy="467567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5D275A-3009-5D4B-819E-83CF0FAFDF76}"/>
              </a:ext>
            </a:extLst>
          </p:cNvPr>
          <p:cNvSpPr/>
          <p:nvPr/>
        </p:nvSpPr>
        <p:spPr>
          <a:xfrm>
            <a:off x="4553432" y="6020988"/>
            <a:ext cx="2572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Mestiço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1934  Candido Portinari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4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06EA68-EAD8-314E-8531-1B6242FDDD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0"/>
            <a:ext cx="4514850" cy="604361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28E01-D092-AE49-BFC7-A4773107869E}"/>
              </a:ext>
            </a:extLst>
          </p:cNvPr>
          <p:cNvSpPr/>
          <p:nvPr/>
        </p:nvSpPr>
        <p:spPr>
          <a:xfrm>
            <a:off x="3047999" y="6043613"/>
            <a:ext cx="6353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kern="100" dirty="0" err="1">
                <a:solidFill>
                  <a:srgbClr val="12121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Pelona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2121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(</a:t>
            </a:r>
            <a:r>
              <a:rPr lang="en-GB" sz="1400" b="1" kern="100" dirty="0">
                <a:solidFill>
                  <a:srgbClr val="660099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  <a:hlinkClick r:id="rId3"/>
              </a:rPr>
              <a:t>Frida Kahlo. Self Portrait with Cropped Hair.1940 - MoMA</a:t>
            </a:r>
            <a:r>
              <a:rPr lang="en-GB" sz="1400" b="1" kern="100" dirty="0">
                <a:solidFill>
                  <a:srgbClr val="660099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)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9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AC335-B189-F24B-9420-30C1342DC9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67" y="981393"/>
            <a:ext cx="5904865" cy="41236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865DAF-C27A-684E-AC29-1C23A17745D6}"/>
              </a:ext>
            </a:extLst>
          </p:cNvPr>
          <p:cNvSpPr/>
          <p:nvPr/>
        </p:nvSpPr>
        <p:spPr>
          <a:xfrm>
            <a:off x="2952432" y="55676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kern="100" dirty="0"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 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Karin Janssen / 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400" b="1" u="sng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  <a:hlinkClick r:id="rId3"/>
              </a:rPr>
              <a:t>www.karinjanssen.com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8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D40016-0644-7241-AF30-9707E00844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52" y="0"/>
            <a:ext cx="6119495" cy="508857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DEC5F8-FD9B-4644-8204-CEAF1F01423A}"/>
              </a:ext>
            </a:extLst>
          </p:cNvPr>
          <p:cNvSpPr/>
          <p:nvPr/>
        </p:nvSpPr>
        <p:spPr>
          <a:xfrm>
            <a:off x="957263" y="5088571"/>
            <a:ext cx="9915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Joyce Treasure</a:t>
            </a:r>
            <a:r>
              <a:rPr lang="en-GB" sz="1400" b="1" kern="100" dirty="0"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Multidisciplinary Artist</a:t>
            </a:r>
            <a:r>
              <a:rPr lang="en-GB" sz="1400" b="1" kern="100" dirty="0"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https://</a:t>
            </a: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joycetreasure.co.uk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3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9B14D-FC37-7C47-A825-05E708E255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52" y="1150937"/>
            <a:ext cx="6119495" cy="344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E5B229-A7D7-B34F-A0C4-367414086F81}"/>
              </a:ext>
            </a:extLst>
          </p:cNvPr>
          <p:cNvSpPr/>
          <p:nvPr/>
        </p:nvSpPr>
        <p:spPr>
          <a:xfrm>
            <a:off x="3036252" y="4737567"/>
            <a:ext cx="639349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kern="100" dirty="0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Ida4 ( Chris Fleming)</a:t>
            </a:r>
            <a:r>
              <a:rPr lang="en-GB" sz="1400" b="1" kern="100" dirty="0"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https://</a:t>
            </a: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www.theguardian.com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/world/video/2014/</a:t>
            </a: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feb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/07/sochi-winter-olympics-street-art-protest-russia-anti-gay-laws-video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400" kern="10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 </a:t>
            </a:r>
            <a:endParaRPr lang="en-GB" sz="2400" kern="100" dirty="0">
              <a:effectLst/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2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9A53B9-9A8F-F64F-B734-A996196381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52" y="1065212"/>
            <a:ext cx="6119495" cy="344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45F883-D925-1844-BF47-50560CE86F6C}"/>
              </a:ext>
            </a:extLst>
          </p:cNvPr>
          <p:cNvSpPr/>
          <p:nvPr/>
        </p:nvSpPr>
        <p:spPr>
          <a:xfrm>
            <a:off x="3059747" y="462790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b="1" kern="10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 </a:t>
            </a:r>
            <a:endParaRPr lang="en-GB" kern="100" dirty="0"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b="1" kern="100" dirty="0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Natasha </a:t>
            </a:r>
            <a:r>
              <a:rPr lang="en-GB" b="1" kern="100" dirty="0" err="1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Thembiso</a:t>
            </a:r>
            <a:r>
              <a:rPr lang="en-GB" b="1" kern="100" dirty="0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en-GB" b="1" kern="100" dirty="0" err="1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Ruwona</a:t>
            </a:r>
            <a:endParaRPr lang="en-GB" kern="100" dirty="0"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kern="100" dirty="0"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GB" b="1" kern="100" dirty="0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“What is it we choose to remember about the past and what is it we will choose to forget?</a:t>
            </a:r>
            <a:endParaRPr lang="en-GB" kern="100" dirty="0"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b="1" kern="100" dirty="0" err="1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Saidiya</a:t>
            </a:r>
            <a:r>
              <a:rPr lang="en-GB" b="1" kern="100" dirty="0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Hartman</a:t>
            </a:r>
            <a:endParaRPr lang="en-GB" kern="100" dirty="0"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9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9CF5F-F0AC-7543-B4CB-ECACD0471F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47" y="406400"/>
            <a:ext cx="6119495" cy="43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AAA4AB-6E8A-2349-9188-4F79C96676C7}"/>
              </a:ext>
            </a:extLst>
          </p:cNvPr>
          <p:cNvSpPr/>
          <p:nvPr/>
        </p:nvSpPr>
        <p:spPr>
          <a:xfrm>
            <a:off x="3083242" y="5117501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kern="100" dirty="0">
                <a:solidFill>
                  <a:srgbClr val="1E1E22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Mutual Identity by </a:t>
            </a: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Dawit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Abebe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Kristin </a:t>
            </a: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Hjellegjerde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Gallery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https://</a:t>
            </a: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kristinhjellegjerde.com</a:t>
            </a: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/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8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D8305-C8D3-5D44-82E7-2F0C9AFEF9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52" y="41474"/>
            <a:ext cx="6119495" cy="503142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F8DDF2-61EA-224D-88A7-7627EED1119F}"/>
              </a:ext>
            </a:extLst>
          </p:cNvPr>
          <p:cNvSpPr/>
          <p:nvPr/>
        </p:nvSpPr>
        <p:spPr>
          <a:xfrm>
            <a:off x="3176588" y="531578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Sarah El </a:t>
            </a: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Hamed</a:t>
            </a:r>
            <a:endParaRPr lang="en-GB" sz="1400" b="1" kern="100" dirty="0"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1400" b="1" kern="100" dirty="0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French-Algerian artist, performer, producer, curator</a:t>
            </a:r>
            <a:r>
              <a:rPr lang="en-GB" sz="1400" b="1" kern="100" dirty="0"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GB" sz="1400" b="1" kern="100" dirty="0" err="1">
                <a:solidFill>
                  <a:srgbClr val="1E1E22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sarah-elhamed.com</a:t>
            </a:r>
            <a:endParaRPr lang="en-GB" sz="1400" b="1" kern="100" dirty="0">
              <a:effectLst/>
              <a:latin typeface="Calibri" panose="020F0502020204030204" pitchFamily="34" charset="0"/>
              <a:ea typeface="NSimSun" panose="0201060903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175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{3A86A486-A9DC-4C4E-A136-B41E6D450F95}tf10001072</Template>
  <TotalTime>12</TotalTime>
  <Words>123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Franklin Gothic Book</vt:lpstr>
      <vt:lpstr>Liberation Serif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Esther Andare</dc:creator>
  <cp:lastModifiedBy>exhibitions@goldenthreadgallery.co.uk</cp:lastModifiedBy>
  <cp:revision>3</cp:revision>
  <dcterms:created xsi:type="dcterms:W3CDTF">2020-12-10T13:34:34Z</dcterms:created>
  <dcterms:modified xsi:type="dcterms:W3CDTF">2020-12-18T17:46:21Z</dcterms:modified>
</cp:coreProperties>
</file>